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4D93E96-A9B1-4FB8-8AB7-88E00C88B9E4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D2E-813A-4C14-A48E-D1FB7F415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3E96-A9B1-4FB8-8AB7-88E00C88B9E4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D2E-813A-4C14-A48E-D1FB7F415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3E96-A9B1-4FB8-8AB7-88E00C88B9E4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D2E-813A-4C14-A48E-D1FB7F415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3E96-A9B1-4FB8-8AB7-88E00C88B9E4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D2E-813A-4C14-A48E-D1FB7F415D8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3E96-A9B1-4FB8-8AB7-88E00C88B9E4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D2E-813A-4C14-A48E-D1FB7F415D8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3E96-A9B1-4FB8-8AB7-88E00C88B9E4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D2E-813A-4C14-A48E-D1FB7F415D8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3E96-A9B1-4FB8-8AB7-88E00C88B9E4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D2E-813A-4C14-A48E-D1FB7F415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3E96-A9B1-4FB8-8AB7-88E00C88B9E4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D2E-813A-4C14-A48E-D1FB7F415D8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3E96-A9B1-4FB8-8AB7-88E00C88B9E4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D2E-813A-4C14-A48E-D1FB7F415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3E96-A9B1-4FB8-8AB7-88E00C88B9E4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D2E-813A-4C14-A48E-D1FB7F415D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3E96-A9B1-4FB8-8AB7-88E00C88B9E4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D2E-813A-4C14-A48E-D1FB7F415D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D93E96-A9B1-4FB8-8AB7-88E00C88B9E4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992ED2E-813A-4C14-A48E-D1FB7F415D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The history  of English tea</a:t>
            </a:r>
            <a:endParaRPr lang="ru-RU" i="1" spc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12954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Snap ITC" pitchFamily="82" charset="0"/>
                <a:cs typeface="Aparajita" pitchFamily="34" charset="0"/>
              </a:rPr>
              <a:t>Tea</a:t>
            </a:r>
            <a:endParaRPr lang="ru-RU" dirty="0">
              <a:solidFill>
                <a:srgbClr val="FFC000"/>
              </a:solidFill>
              <a:cs typeface="Aparajit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1997839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Tea is brewed from the dried leaves of the tea plant which is native to Southeast Asia</a:t>
            </a:r>
          </a:p>
          <a:p>
            <a:r>
              <a:rPr lang="en-US" dirty="0" smtClean="0"/>
              <a:t>It was first brought to Europe by the Dutch in the early 17th century</a:t>
            </a:r>
          </a:p>
          <a:p>
            <a:r>
              <a:rPr lang="en-US" dirty="0" smtClean="0"/>
              <a:t>In 1657 England became the only European country of tea drinkers rather than coffee drinkers</a:t>
            </a:r>
          </a:p>
          <a:p>
            <a:r>
              <a:rPr lang="en-US" dirty="0" smtClean="0"/>
              <a:t>Tea was introduced to North America by early settlers, but has never competed with coffee as the staple drink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1582341"/>
            <a:ext cx="32403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cs typeface="Aharoni" pitchFamily="2" charset="-79"/>
              </a:rPr>
              <a:t>Чай, приготовленный из высушенных листьев чайного растения который является родным для Юго-Восточной Азии </a:t>
            </a:r>
          </a:p>
          <a:p>
            <a:r>
              <a:rPr lang="ru-RU" sz="1600" dirty="0" smtClean="0">
                <a:solidFill>
                  <a:srgbClr val="FF0000"/>
                </a:solidFill>
                <a:cs typeface="Aharoni" pitchFamily="2" charset="-79"/>
              </a:rPr>
              <a:t>Впервые она была завезена в Европу голландцами в начале 17 века </a:t>
            </a:r>
          </a:p>
          <a:p>
            <a:r>
              <a:rPr lang="ru-RU" sz="1600" dirty="0" smtClean="0">
                <a:solidFill>
                  <a:srgbClr val="FF0000"/>
                </a:solidFill>
                <a:cs typeface="Aharoni" pitchFamily="2" charset="-79"/>
              </a:rPr>
              <a:t>В 1657 году Англия стала единственной европейской страной, чай пьет, а не пьющих кофе </a:t>
            </a:r>
          </a:p>
          <a:p>
            <a:r>
              <a:rPr lang="ru-RU" sz="1600" dirty="0" smtClean="0">
                <a:solidFill>
                  <a:srgbClr val="FF0000"/>
                </a:solidFill>
                <a:cs typeface="Aharoni" pitchFamily="2" charset="-79"/>
              </a:rPr>
              <a:t>Чай был введен в Северной Америке первых поселенцев, но никогда не конкурировала с кофе, как основной напиток</a:t>
            </a:r>
            <a:endParaRPr lang="ru-RU" sz="1600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45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988840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In England the traditional times for tea was four or five o’clock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No one every stayed after seven o’clock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The traditional menu was tea, bread, butter and cakes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This has changed to include sandwiches, scones and other pastries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268760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iller" pitchFamily="82" charset="0"/>
              </a:rPr>
              <a:t>Traditional  Tea Times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645025"/>
            <a:ext cx="54861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 Англии традиционной времена чай был четырех-пяти часов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Никто не каждый остался после семи часов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Традиционное меню был чай, хлеб, масло и пирожные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Это изменило включить бутерброды, булочки и другие пирожные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99165"/>
            <a:ext cx="1152128" cy="15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194110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Most people often refer to afternoon tea as high tea because they think is sounds regal and lofty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High tea is actually dinner and more of a full meal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Americans on the other hand tend to misunderstand and offer tidbits of fancy pastries and cakes when they offer a high tea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232503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nap ITC" pitchFamily="82" charset="0"/>
              </a:rPr>
              <a:t>High </a:t>
            </a:r>
            <a:r>
              <a:rPr lang="en-US" sz="3200" dirty="0" smtClean="0">
                <a:solidFill>
                  <a:srgbClr val="0070C0"/>
                </a:solidFill>
                <a:latin typeface="Snap ITC" pitchFamily="82" charset="0"/>
              </a:rPr>
              <a:t>Tea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06896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1B9D21"/>
                </a:solidFill>
              </a:rPr>
              <a:t>Большинство людей, часто ссылаются на послеобеденный чай как чай, потому что высокие по их мнению, звучит царственный и высокие</a:t>
            </a:r>
          </a:p>
          <a:p>
            <a:r>
              <a:rPr lang="ru-RU" sz="1600" dirty="0" smtClean="0">
                <a:solidFill>
                  <a:srgbClr val="1B9D21"/>
                </a:solidFill>
              </a:rPr>
              <a:t>Высокая чай на самом деле обед и более полный обед</a:t>
            </a:r>
          </a:p>
          <a:p>
            <a:r>
              <a:rPr lang="ru-RU" sz="1600" dirty="0" smtClean="0">
                <a:solidFill>
                  <a:srgbClr val="1B9D21"/>
                </a:solidFill>
              </a:rPr>
              <a:t>Американцы, с другой стороны, как правило, не понимают и предлагают пикантные фантазии пирожных и тортов, когда они предлагают чай</a:t>
            </a:r>
            <a:endParaRPr lang="ru-RU" sz="1600" dirty="0">
              <a:solidFill>
                <a:srgbClr val="1B9D2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3573016"/>
            <a:ext cx="2437680" cy="183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8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</TotalTime>
  <Words>318</Words>
  <Application>Microsoft Office PowerPoint</Application>
  <PresentationFormat>Экран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Кутюр</vt:lpstr>
      <vt:lpstr>The history  of English tea</vt:lpstr>
      <vt:lpstr>Tea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 of English tea</dc:title>
  <dc:creator>Андрей</dc:creator>
  <cp:lastModifiedBy>Андрей</cp:lastModifiedBy>
  <cp:revision>6</cp:revision>
  <dcterms:created xsi:type="dcterms:W3CDTF">2012-05-21T20:21:40Z</dcterms:created>
  <dcterms:modified xsi:type="dcterms:W3CDTF">2012-05-21T21:22:52Z</dcterms:modified>
</cp:coreProperties>
</file>