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57" r:id="rId4"/>
    <p:sldId id="261" r:id="rId5"/>
    <p:sldId id="263" r:id="rId6"/>
    <p:sldId id="260" r:id="rId7"/>
    <p:sldId id="258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40055E-C66B-43AF-BC25-4AEC31BC0AE0}" type="doc">
      <dgm:prSet loTypeId="urn:microsoft.com/office/officeart/2005/8/layout/matrix1" loCatId="matrix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94C2D12B-E175-426F-923A-21F7AB9410D6}">
      <dgm:prSet phldrT="[Текст]"/>
      <dgm:spPr/>
      <dgm:t>
        <a:bodyPr/>
        <a:lstStyle/>
        <a:p>
          <a:r>
            <a:rPr lang="en-US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Britain in the world 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D97F63F-BC1C-454E-8B71-DF56E9182CEC}" type="parTrans" cxnId="{F2B8150A-04B6-466A-B718-6710EFE5B4D3}">
      <dgm:prSet/>
      <dgm:spPr/>
      <dgm:t>
        <a:bodyPr/>
        <a:lstStyle/>
        <a:p>
          <a:endParaRPr lang="ru-RU"/>
        </a:p>
      </dgm:t>
    </dgm:pt>
    <dgm:pt modelId="{AC4D3529-1C2B-4ADC-93DE-8C37F88362D7}" type="sibTrans" cxnId="{F2B8150A-04B6-466A-B718-6710EFE5B4D3}">
      <dgm:prSet/>
      <dgm:spPr/>
      <dgm:t>
        <a:bodyPr/>
        <a:lstStyle/>
        <a:p>
          <a:endParaRPr lang="ru-RU"/>
        </a:p>
      </dgm:t>
    </dgm:pt>
    <dgm:pt modelId="{D87A5CF8-DAEA-42E4-A8A1-B9D7CA0A5546}">
      <dgm:prSet phldrT="[Текст]"/>
      <dgm:spPr/>
      <dgm:t>
        <a:bodyPr/>
        <a:lstStyle/>
        <a:p>
          <a:r>
            <a:rPr lang="en-US" dirty="0" smtClean="0"/>
            <a:t>Britain attracts people from all over the world</a:t>
          </a:r>
          <a:endParaRPr lang="ru-RU" dirty="0"/>
        </a:p>
      </dgm:t>
    </dgm:pt>
    <dgm:pt modelId="{A058E005-32B0-4223-B27D-9912D16DB7D4}" type="parTrans" cxnId="{ED8021CB-400E-48DE-B335-CCF8B199D4B5}">
      <dgm:prSet/>
      <dgm:spPr/>
      <dgm:t>
        <a:bodyPr/>
        <a:lstStyle/>
        <a:p>
          <a:endParaRPr lang="ru-RU"/>
        </a:p>
      </dgm:t>
    </dgm:pt>
    <dgm:pt modelId="{FD98DE53-5746-4191-A458-DDC12306925E}" type="sibTrans" cxnId="{ED8021CB-400E-48DE-B335-CCF8B199D4B5}">
      <dgm:prSet/>
      <dgm:spPr/>
      <dgm:t>
        <a:bodyPr/>
        <a:lstStyle/>
        <a:p>
          <a:endParaRPr lang="ru-RU"/>
        </a:p>
      </dgm:t>
    </dgm:pt>
    <dgm:pt modelId="{544A2479-13E2-440B-9607-9F35C2884B34}">
      <dgm:prSet phldrT="[Текст]"/>
      <dgm:spPr/>
      <dgm:t>
        <a:bodyPr/>
        <a:lstStyle/>
        <a:p>
          <a:r>
            <a:rPr lang="en-US" dirty="0" smtClean="0"/>
            <a:t>Modern architecture in the City showing the American influence</a:t>
          </a:r>
          <a:endParaRPr lang="ru-RU" dirty="0"/>
        </a:p>
      </dgm:t>
    </dgm:pt>
    <dgm:pt modelId="{1BD2BD24-4EF5-4D83-A5BF-144CAFBC9577}" type="parTrans" cxnId="{B56AE5B1-6C16-4F16-B86B-0B5FE7F0DA8E}">
      <dgm:prSet/>
      <dgm:spPr/>
      <dgm:t>
        <a:bodyPr/>
        <a:lstStyle/>
        <a:p>
          <a:endParaRPr lang="ru-RU"/>
        </a:p>
      </dgm:t>
    </dgm:pt>
    <dgm:pt modelId="{EDB32032-448C-4CCE-BE7D-FC9CD193A964}" type="sibTrans" cxnId="{B56AE5B1-6C16-4F16-B86B-0B5FE7F0DA8E}">
      <dgm:prSet/>
      <dgm:spPr/>
      <dgm:t>
        <a:bodyPr/>
        <a:lstStyle/>
        <a:p>
          <a:endParaRPr lang="ru-RU"/>
        </a:p>
      </dgm:t>
    </dgm:pt>
    <dgm:pt modelId="{9A4F30AD-95E0-4414-A816-B8FD12791CA3}">
      <dgm:prSet phldrT="[Текст]"/>
      <dgm:spPr/>
      <dgm:t>
        <a:bodyPr/>
        <a:lstStyle/>
        <a:p>
          <a:r>
            <a:rPr lang="en-US" dirty="0" smtClean="0"/>
            <a:t>International Derby horse races</a:t>
          </a:r>
          <a:endParaRPr lang="ru-RU" dirty="0"/>
        </a:p>
      </dgm:t>
    </dgm:pt>
    <dgm:pt modelId="{95111B96-A81B-4330-BD98-936C1B7308E9}" type="parTrans" cxnId="{357BE42F-306B-4101-ACBC-A1758F80A24F}">
      <dgm:prSet/>
      <dgm:spPr/>
      <dgm:t>
        <a:bodyPr/>
        <a:lstStyle/>
        <a:p>
          <a:endParaRPr lang="ru-RU"/>
        </a:p>
      </dgm:t>
    </dgm:pt>
    <dgm:pt modelId="{D2C56C22-DF05-498B-8715-F7D8B1C90059}" type="sibTrans" cxnId="{357BE42F-306B-4101-ACBC-A1758F80A24F}">
      <dgm:prSet/>
      <dgm:spPr/>
      <dgm:t>
        <a:bodyPr/>
        <a:lstStyle/>
        <a:p>
          <a:endParaRPr lang="ru-RU"/>
        </a:p>
      </dgm:t>
    </dgm:pt>
    <dgm:pt modelId="{B322EF26-2729-4DB4-9735-8D94A9867620}">
      <dgm:prSet phldrT="[Текст]" phldr="1"/>
      <dgm:spPr/>
      <dgm:t>
        <a:bodyPr/>
        <a:lstStyle/>
        <a:p>
          <a:endParaRPr lang="ru-RU" dirty="0"/>
        </a:p>
      </dgm:t>
    </dgm:pt>
    <dgm:pt modelId="{2D7DA84F-BDE5-40D1-A23C-896E62FDF117}" type="parTrans" cxnId="{9534D973-1998-4727-9C55-67618E0DE7EE}">
      <dgm:prSet/>
      <dgm:spPr/>
      <dgm:t>
        <a:bodyPr/>
        <a:lstStyle/>
        <a:p>
          <a:endParaRPr lang="ru-RU"/>
        </a:p>
      </dgm:t>
    </dgm:pt>
    <dgm:pt modelId="{F29210F0-0B66-4937-BA6C-4D4B7C505467}" type="sibTrans" cxnId="{9534D973-1998-4727-9C55-67618E0DE7EE}">
      <dgm:prSet/>
      <dgm:spPr/>
      <dgm:t>
        <a:bodyPr/>
        <a:lstStyle/>
        <a:p>
          <a:endParaRPr lang="ru-RU"/>
        </a:p>
      </dgm:t>
    </dgm:pt>
    <dgm:pt modelId="{FCF403FB-66E6-437C-A6C9-55C356D10335}">
      <dgm:prSet/>
      <dgm:spPr/>
      <dgm:t>
        <a:bodyPr/>
        <a:lstStyle/>
        <a:p>
          <a:endParaRPr lang="ru-RU" dirty="0"/>
        </a:p>
      </dgm:t>
    </dgm:pt>
    <dgm:pt modelId="{90B8EC03-5B92-4765-9C6E-3532EF102722}" type="parTrans" cxnId="{785F35C0-CF0C-4863-A548-DF4D45B9FF36}">
      <dgm:prSet/>
      <dgm:spPr/>
      <dgm:t>
        <a:bodyPr/>
        <a:lstStyle/>
        <a:p>
          <a:endParaRPr lang="ru-RU"/>
        </a:p>
      </dgm:t>
    </dgm:pt>
    <dgm:pt modelId="{BFB6D1AF-5C03-47FC-BFD0-65BAE7A47A6E}" type="sibTrans" cxnId="{785F35C0-CF0C-4863-A548-DF4D45B9FF36}">
      <dgm:prSet/>
      <dgm:spPr/>
      <dgm:t>
        <a:bodyPr/>
        <a:lstStyle/>
        <a:p>
          <a:endParaRPr lang="ru-RU"/>
        </a:p>
      </dgm:t>
    </dgm:pt>
    <dgm:pt modelId="{55C3C9A5-33E7-4527-AA8A-63542A9688F6}">
      <dgm:prSet/>
      <dgm:spPr/>
      <dgm:t>
        <a:bodyPr/>
        <a:lstStyle/>
        <a:p>
          <a:r>
            <a:rPr lang="en-US" dirty="0" smtClean="0"/>
            <a:t>BBC World Service Television broadcasts its programmers worldwide.</a:t>
          </a:r>
        </a:p>
      </dgm:t>
    </dgm:pt>
    <dgm:pt modelId="{25CFED3E-9C93-4D79-93F9-FC432CB529D8}" type="parTrans" cxnId="{8FAF6CD0-8953-4828-B5D7-6D59B5DA846D}">
      <dgm:prSet/>
      <dgm:spPr/>
      <dgm:t>
        <a:bodyPr/>
        <a:lstStyle/>
        <a:p>
          <a:endParaRPr lang="ru-RU"/>
        </a:p>
      </dgm:t>
    </dgm:pt>
    <dgm:pt modelId="{3EE09532-966B-49B6-9DDD-C3E3B263AAD5}" type="sibTrans" cxnId="{8FAF6CD0-8953-4828-B5D7-6D59B5DA846D}">
      <dgm:prSet/>
      <dgm:spPr/>
      <dgm:t>
        <a:bodyPr/>
        <a:lstStyle/>
        <a:p>
          <a:endParaRPr lang="ru-RU"/>
        </a:p>
      </dgm:t>
    </dgm:pt>
    <dgm:pt modelId="{6D22FA17-11D3-473A-A69B-8BBFD9F8D48F}" type="pres">
      <dgm:prSet presAssocID="{6640055E-C66B-43AF-BC25-4AEC31BC0AE0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8CB3B2-E0AD-4983-9A14-A11AB3F3EFA8}" type="pres">
      <dgm:prSet presAssocID="{6640055E-C66B-43AF-BC25-4AEC31BC0AE0}" presName="matrix" presStyleCnt="0"/>
      <dgm:spPr/>
    </dgm:pt>
    <dgm:pt modelId="{938AECC1-B9F1-4F86-92D8-18B5F2AE6E4D}" type="pres">
      <dgm:prSet presAssocID="{6640055E-C66B-43AF-BC25-4AEC31BC0AE0}" presName="tile1" presStyleLbl="node1" presStyleIdx="0" presStyleCnt="4"/>
      <dgm:spPr/>
      <dgm:t>
        <a:bodyPr/>
        <a:lstStyle/>
        <a:p>
          <a:endParaRPr lang="ru-RU"/>
        </a:p>
      </dgm:t>
    </dgm:pt>
    <dgm:pt modelId="{E1C5D051-8910-4AA8-8C35-58B27D4B94B2}" type="pres">
      <dgm:prSet presAssocID="{6640055E-C66B-43AF-BC25-4AEC31BC0A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747425-AE42-4C12-88CB-DF3F51098303}" type="pres">
      <dgm:prSet presAssocID="{6640055E-C66B-43AF-BC25-4AEC31BC0AE0}" presName="tile2" presStyleLbl="node1" presStyleIdx="1" presStyleCnt="4"/>
      <dgm:spPr/>
      <dgm:t>
        <a:bodyPr/>
        <a:lstStyle/>
        <a:p>
          <a:endParaRPr lang="ru-RU"/>
        </a:p>
      </dgm:t>
    </dgm:pt>
    <dgm:pt modelId="{5F14423E-903B-402A-832C-F8384834F780}" type="pres">
      <dgm:prSet presAssocID="{6640055E-C66B-43AF-BC25-4AEC31BC0A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6DD972-7D41-48CE-A939-C11F65BDF360}" type="pres">
      <dgm:prSet presAssocID="{6640055E-C66B-43AF-BC25-4AEC31BC0AE0}" presName="tile3" presStyleLbl="node1" presStyleIdx="2" presStyleCnt="4"/>
      <dgm:spPr/>
      <dgm:t>
        <a:bodyPr/>
        <a:lstStyle/>
        <a:p>
          <a:endParaRPr lang="ru-RU"/>
        </a:p>
      </dgm:t>
    </dgm:pt>
    <dgm:pt modelId="{B58C5066-208C-44FC-AD96-1DD5777283EE}" type="pres">
      <dgm:prSet presAssocID="{6640055E-C66B-43AF-BC25-4AEC31BC0A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14047F-AC2F-417E-ADB9-CB34F92EF8EB}" type="pres">
      <dgm:prSet presAssocID="{6640055E-C66B-43AF-BC25-4AEC31BC0AE0}" presName="tile4" presStyleLbl="node1" presStyleIdx="3" presStyleCnt="4"/>
      <dgm:spPr/>
      <dgm:t>
        <a:bodyPr/>
        <a:lstStyle/>
        <a:p>
          <a:endParaRPr lang="ru-RU"/>
        </a:p>
      </dgm:t>
    </dgm:pt>
    <dgm:pt modelId="{AB6DC0FC-7972-4B0D-BB74-A63BAC240624}" type="pres">
      <dgm:prSet presAssocID="{6640055E-C66B-43AF-BC25-4AEC31BC0A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5F9189-0B36-4598-94C1-A4295EEF15B7}" type="pres">
      <dgm:prSet presAssocID="{6640055E-C66B-43AF-BC25-4AEC31BC0AE0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ED8021CB-400E-48DE-B335-CCF8B199D4B5}" srcId="{94C2D12B-E175-426F-923A-21F7AB9410D6}" destId="{D87A5CF8-DAEA-42E4-A8A1-B9D7CA0A5546}" srcOrd="0" destOrd="0" parTransId="{A058E005-32B0-4223-B27D-9912D16DB7D4}" sibTransId="{FD98DE53-5746-4191-A458-DDC12306925E}"/>
    <dgm:cxn modelId="{7DADB9FA-005E-4AA6-ADB8-8AB9DD209D6C}" type="presOf" srcId="{544A2479-13E2-440B-9607-9F35C2884B34}" destId="{B58C5066-208C-44FC-AD96-1DD5777283EE}" srcOrd="1" destOrd="0" presId="urn:microsoft.com/office/officeart/2005/8/layout/matrix1"/>
    <dgm:cxn modelId="{357BE42F-306B-4101-ACBC-A1758F80A24F}" srcId="{94C2D12B-E175-426F-923A-21F7AB9410D6}" destId="{9A4F30AD-95E0-4414-A816-B8FD12791CA3}" srcOrd="3" destOrd="0" parTransId="{95111B96-A81B-4330-BD98-936C1B7308E9}" sibTransId="{D2C56C22-DF05-498B-8715-F7D8B1C90059}"/>
    <dgm:cxn modelId="{4828C8DB-5241-4D6D-9644-2D75176A5814}" type="presOf" srcId="{55C3C9A5-33E7-4527-AA8A-63542A9688F6}" destId="{5F14423E-903B-402A-832C-F8384834F780}" srcOrd="1" destOrd="0" presId="urn:microsoft.com/office/officeart/2005/8/layout/matrix1"/>
    <dgm:cxn modelId="{BCE3C911-4804-4A9E-95A0-6B3145129B4E}" type="presOf" srcId="{544A2479-13E2-440B-9607-9F35C2884B34}" destId="{666DD972-7D41-48CE-A939-C11F65BDF360}" srcOrd="0" destOrd="0" presId="urn:microsoft.com/office/officeart/2005/8/layout/matrix1"/>
    <dgm:cxn modelId="{C039FD94-67E9-43F8-BB1A-80C13F18FCAA}" type="presOf" srcId="{94C2D12B-E175-426F-923A-21F7AB9410D6}" destId="{D45F9189-0B36-4598-94C1-A4295EEF15B7}" srcOrd="0" destOrd="0" presId="urn:microsoft.com/office/officeart/2005/8/layout/matrix1"/>
    <dgm:cxn modelId="{A6FA08B8-7B2E-4E8B-A67C-4B962CD96505}" type="presOf" srcId="{9A4F30AD-95E0-4414-A816-B8FD12791CA3}" destId="{F714047F-AC2F-417E-ADB9-CB34F92EF8EB}" srcOrd="0" destOrd="0" presId="urn:microsoft.com/office/officeart/2005/8/layout/matrix1"/>
    <dgm:cxn modelId="{5BAE308E-2118-4B75-82C6-7B4204142B2A}" type="presOf" srcId="{D87A5CF8-DAEA-42E4-A8A1-B9D7CA0A5546}" destId="{938AECC1-B9F1-4F86-92D8-18B5F2AE6E4D}" srcOrd="0" destOrd="0" presId="urn:microsoft.com/office/officeart/2005/8/layout/matrix1"/>
    <dgm:cxn modelId="{F2B8150A-04B6-466A-B718-6710EFE5B4D3}" srcId="{6640055E-C66B-43AF-BC25-4AEC31BC0AE0}" destId="{94C2D12B-E175-426F-923A-21F7AB9410D6}" srcOrd="0" destOrd="0" parTransId="{3D97F63F-BC1C-454E-8B71-DF56E9182CEC}" sibTransId="{AC4D3529-1C2B-4ADC-93DE-8C37F88362D7}"/>
    <dgm:cxn modelId="{39768181-374E-4F14-BAD8-21B1714F6DEB}" type="presOf" srcId="{6640055E-C66B-43AF-BC25-4AEC31BC0AE0}" destId="{6D22FA17-11D3-473A-A69B-8BBFD9F8D48F}" srcOrd="0" destOrd="0" presId="urn:microsoft.com/office/officeart/2005/8/layout/matrix1"/>
    <dgm:cxn modelId="{8FAF6CD0-8953-4828-B5D7-6D59B5DA846D}" srcId="{94C2D12B-E175-426F-923A-21F7AB9410D6}" destId="{55C3C9A5-33E7-4527-AA8A-63542A9688F6}" srcOrd="1" destOrd="0" parTransId="{25CFED3E-9C93-4D79-93F9-FC432CB529D8}" sibTransId="{3EE09532-966B-49B6-9DDD-C3E3B263AAD5}"/>
    <dgm:cxn modelId="{785F35C0-CF0C-4863-A548-DF4D45B9FF36}" srcId="{6640055E-C66B-43AF-BC25-4AEC31BC0AE0}" destId="{FCF403FB-66E6-437C-A6C9-55C356D10335}" srcOrd="1" destOrd="0" parTransId="{90B8EC03-5B92-4765-9C6E-3532EF102722}" sibTransId="{BFB6D1AF-5C03-47FC-BFD0-65BAE7A47A6E}"/>
    <dgm:cxn modelId="{4666D6DB-0C64-454D-B467-7C92BE5DC1D2}" type="presOf" srcId="{D87A5CF8-DAEA-42E4-A8A1-B9D7CA0A5546}" destId="{E1C5D051-8910-4AA8-8C35-58B27D4B94B2}" srcOrd="1" destOrd="0" presId="urn:microsoft.com/office/officeart/2005/8/layout/matrix1"/>
    <dgm:cxn modelId="{B56AE5B1-6C16-4F16-B86B-0B5FE7F0DA8E}" srcId="{94C2D12B-E175-426F-923A-21F7AB9410D6}" destId="{544A2479-13E2-440B-9607-9F35C2884B34}" srcOrd="2" destOrd="0" parTransId="{1BD2BD24-4EF5-4D83-A5BF-144CAFBC9577}" sibTransId="{EDB32032-448C-4CCE-BE7D-FC9CD193A964}"/>
    <dgm:cxn modelId="{9534D973-1998-4727-9C55-67618E0DE7EE}" srcId="{94C2D12B-E175-426F-923A-21F7AB9410D6}" destId="{B322EF26-2729-4DB4-9735-8D94A9867620}" srcOrd="4" destOrd="0" parTransId="{2D7DA84F-BDE5-40D1-A23C-896E62FDF117}" sibTransId="{F29210F0-0B66-4937-BA6C-4D4B7C505467}"/>
    <dgm:cxn modelId="{3EC918A0-33D5-4B69-9A7B-0851537FDCCA}" type="presOf" srcId="{9A4F30AD-95E0-4414-A816-B8FD12791CA3}" destId="{AB6DC0FC-7972-4B0D-BB74-A63BAC240624}" srcOrd="1" destOrd="0" presId="urn:microsoft.com/office/officeart/2005/8/layout/matrix1"/>
    <dgm:cxn modelId="{7E34C778-FA22-439E-BECD-4BC25D20D7EF}" type="presOf" srcId="{55C3C9A5-33E7-4527-AA8A-63542A9688F6}" destId="{C2747425-AE42-4C12-88CB-DF3F51098303}" srcOrd="0" destOrd="0" presId="urn:microsoft.com/office/officeart/2005/8/layout/matrix1"/>
    <dgm:cxn modelId="{A542F6CE-A867-4F89-ABDC-A6BDF71D5CF0}" type="presParOf" srcId="{6D22FA17-11D3-473A-A69B-8BBFD9F8D48F}" destId="{428CB3B2-E0AD-4983-9A14-A11AB3F3EFA8}" srcOrd="0" destOrd="0" presId="urn:microsoft.com/office/officeart/2005/8/layout/matrix1"/>
    <dgm:cxn modelId="{36ADA05D-E600-4CC2-AAE2-E5A0B4FCCA32}" type="presParOf" srcId="{428CB3B2-E0AD-4983-9A14-A11AB3F3EFA8}" destId="{938AECC1-B9F1-4F86-92D8-18B5F2AE6E4D}" srcOrd="0" destOrd="0" presId="urn:microsoft.com/office/officeart/2005/8/layout/matrix1"/>
    <dgm:cxn modelId="{388BF070-0A10-4A6F-A375-30C9E15FFD49}" type="presParOf" srcId="{428CB3B2-E0AD-4983-9A14-A11AB3F3EFA8}" destId="{E1C5D051-8910-4AA8-8C35-58B27D4B94B2}" srcOrd="1" destOrd="0" presId="urn:microsoft.com/office/officeart/2005/8/layout/matrix1"/>
    <dgm:cxn modelId="{4C46D55A-0D64-47F8-8BA2-27C354947989}" type="presParOf" srcId="{428CB3B2-E0AD-4983-9A14-A11AB3F3EFA8}" destId="{C2747425-AE42-4C12-88CB-DF3F51098303}" srcOrd="2" destOrd="0" presId="urn:microsoft.com/office/officeart/2005/8/layout/matrix1"/>
    <dgm:cxn modelId="{CB680DB5-405F-4B3E-82E8-2C6A1263ECF4}" type="presParOf" srcId="{428CB3B2-E0AD-4983-9A14-A11AB3F3EFA8}" destId="{5F14423E-903B-402A-832C-F8384834F780}" srcOrd="3" destOrd="0" presId="urn:microsoft.com/office/officeart/2005/8/layout/matrix1"/>
    <dgm:cxn modelId="{C3592104-3AB1-452E-A7E9-BBF00AFACC0F}" type="presParOf" srcId="{428CB3B2-E0AD-4983-9A14-A11AB3F3EFA8}" destId="{666DD972-7D41-48CE-A939-C11F65BDF360}" srcOrd="4" destOrd="0" presId="urn:microsoft.com/office/officeart/2005/8/layout/matrix1"/>
    <dgm:cxn modelId="{17A16C50-C887-497B-9198-F330FB3204AC}" type="presParOf" srcId="{428CB3B2-E0AD-4983-9A14-A11AB3F3EFA8}" destId="{B58C5066-208C-44FC-AD96-1DD5777283EE}" srcOrd="5" destOrd="0" presId="urn:microsoft.com/office/officeart/2005/8/layout/matrix1"/>
    <dgm:cxn modelId="{DA9C3DF9-11CE-4914-B617-7A0621D418E9}" type="presParOf" srcId="{428CB3B2-E0AD-4983-9A14-A11AB3F3EFA8}" destId="{F714047F-AC2F-417E-ADB9-CB34F92EF8EB}" srcOrd="6" destOrd="0" presId="urn:microsoft.com/office/officeart/2005/8/layout/matrix1"/>
    <dgm:cxn modelId="{913632B5-9F26-4EAC-A83B-850AD46D57F4}" type="presParOf" srcId="{428CB3B2-E0AD-4983-9A14-A11AB3F3EFA8}" destId="{AB6DC0FC-7972-4B0D-BB74-A63BAC240624}" srcOrd="7" destOrd="0" presId="urn:microsoft.com/office/officeart/2005/8/layout/matrix1"/>
    <dgm:cxn modelId="{0ECC26BA-EAAE-4524-9F7B-FC86677584CE}" type="presParOf" srcId="{6D22FA17-11D3-473A-A69B-8BBFD9F8D48F}" destId="{D45F9189-0B36-4598-94C1-A4295EEF15B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8AECC1-B9F1-4F86-92D8-18B5F2AE6E4D}">
      <dsp:nvSpPr>
        <dsp:cNvPr id="0" name=""/>
        <dsp:cNvSpPr/>
      </dsp:nvSpPr>
      <dsp:spPr>
        <a:xfrm rot="16200000">
          <a:off x="571500" y="-571500"/>
          <a:ext cx="3429000" cy="45720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Britain attracts people from all over the world</a:t>
          </a:r>
          <a:endParaRPr lang="ru-RU" sz="3400" kern="1200" dirty="0"/>
        </a:p>
      </dsp:txBody>
      <dsp:txXfrm rot="5400000">
        <a:off x="-1" y="1"/>
        <a:ext cx="4572000" cy="2571750"/>
      </dsp:txXfrm>
    </dsp:sp>
    <dsp:sp modelId="{C2747425-AE42-4C12-88CB-DF3F51098303}">
      <dsp:nvSpPr>
        <dsp:cNvPr id="0" name=""/>
        <dsp:cNvSpPr/>
      </dsp:nvSpPr>
      <dsp:spPr>
        <a:xfrm>
          <a:off x="4572000" y="0"/>
          <a:ext cx="4572000" cy="34290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BBC World Service Television broadcasts its programmers worldwide.</a:t>
          </a:r>
        </a:p>
      </dsp:txBody>
      <dsp:txXfrm>
        <a:off x="4572000" y="0"/>
        <a:ext cx="4572000" cy="2571750"/>
      </dsp:txXfrm>
    </dsp:sp>
    <dsp:sp modelId="{666DD972-7D41-48CE-A939-C11F65BDF360}">
      <dsp:nvSpPr>
        <dsp:cNvPr id="0" name=""/>
        <dsp:cNvSpPr/>
      </dsp:nvSpPr>
      <dsp:spPr>
        <a:xfrm rot="10800000">
          <a:off x="0" y="3429000"/>
          <a:ext cx="4572000" cy="34290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Modern architecture in the City showing the American influence</a:t>
          </a:r>
          <a:endParaRPr lang="ru-RU" sz="3400" kern="1200" dirty="0"/>
        </a:p>
      </dsp:txBody>
      <dsp:txXfrm rot="10800000">
        <a:off x="0" y="4286249"/>
        <a:ext cx="4572000" cy="2571750"/>
      </dsp:txXfrm>
    </dsp:sp>
    <dsp:sp modelId="{F714047F-AC2F-417E-ADB9-CB34F92EF8EB}">
      <dsp:nvSpPr>
        <dsp:cNvPr id="0" name=""/>
        <dsp:cNvSpPr/>
      </dsp:nvSpPr>
      <dsp:spPr>
        <a:xfrm rot="5400000">
          <a:off x="5143500" y="2857500"/>
          <a:ext cx="3429000" cy="45720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International Derby horse races</a:t>
          </a:r>
          <a:endParaRPr lang="ru-RU" sz="3400" kern="1200" dirty="0"/>
        </a:p>
      </dsp:txBody>
      <dsp:txXfrm rot="-5400000">
        <a:off x="4572000" y="4286250"/>
        <a:ext cx="4572000" cy="2571750"/>
      </dsp:txXfrm>
    </dsp:sp>
    <dsp:sp modelId="{D45F9189-0B36-4598-94C1-A4295EEF15B7}">
      <dsp:nvSpPr>
        <dsp:cNvPr id="0" name=""/>
        <dsp:cNvSpPr/>
      </dsp:nvSpPr>
      <dsp:spPr>
        <a:xfrm>
          <a:off x="3200399" y="2571750"/>
          <a:ext cx="2743200" cy="1714500"/>
        </a:xfrm>
        <a:prstGeom prst="round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Britain in the world </a:t>
          </a:r>
          <a:endParaRPr lang="ru-RU" sz="34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284094" y="2655445"/>
        <a:ext cx="2575810" cy="1547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6652F9-49EC-4E5E-B326-BE68DBE064DC}" type="datetimeFigureOut">
              <a:rPr lang="ru-RU" smtClean="0"/>
              <a:pPr/>
              <a:t>08.06.2012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9D3D27-650A-474B-8AEC-C12210198F62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7851648" cy="1828800"/>
          </a:xfrm>
        </p:spPr>
        <p:txBody>
          <a:bodyPr>
            <a:normAutofit/>
          </a:bodyPr>
          <a:lstStyle/>
          <a:p>
            <a:r>
              <a:rPr lang="en-US" sz="66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Britain in the world</a:t>
            </a:r>
            <a:endParaRPr lang="ru-RU" sz="6600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4429000" y="4931483"/>
            <a:ext cx="7854696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stock-photo-british-flag-close-up-125424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-5581128" y="3717032"/>
            <a:ext cx="5861922" cy="4181504"/>
          </a:xfrm>
          <a:prstGeom prst="rect">
            <a:avLst/>
          </a:prstGeom>
        </p:spPr>
      </p:pic>
    </p:spTree>
  </p:cSld>
  <p:clrMapOvr>
    <a:masterClrMapping/>
  </p:clrMapOvr>
  <p:transition spd="med" advTm="5000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United Kingdom of Great Britain and Northern  Ireland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State in West Europe on British island.</a:t>
            </a:r>
          </a:p>
          <a:p>
            <a:r>
              <a:rPr lang="en-US" dirty="0" smtClean="0"/>
              <a:t>Territory to England - 244000 kv.km</a:t>
            </a:r>
          </a:p>
          <a:p>
            <a:r>
              <a:rPr lang="en-US" dirty="0" smtClean="0"/>
              <a:t> The Population to Britain - 59,4 mln. person- Englishwoman, Scotsman, Irishman.</a:t>
            </a:r>
          </a:p>
          <a:p>
            <a:r>
              <a:rPr lang="en-US" dirty="0" smtClean="0"/>
              <a:t>The most Largest city - London, Portsmouth, Birmingham, Liverpool, Manchester, Sheffield.</a:t>
            </a:r>
          </a:p>
          <a:p>
            <a:endParaRPr lang="ru-RU" dirty="0"/>
          </a:p>
        </p:txBody>
      </p:sp>
      <p:pic>
        <p:nvPicPr>
          <p:cNvPr id="4" name="Рисунок 3" descr="L_518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40" y="4572008"/>
            <a:ext cx="1771650" cy="1971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Tm="500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 advTm="5000">
    <p:wipe dir="r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6a00d83451bc4a69e20120a753bc16970b-800wi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47664" y="476672"/>
            <a:ext cx="7138147" cy="60388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Tm="3000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accent1"/>
                </a:solidFill>
              </a:rPr>
              <a:t>Sights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Stonehenge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Building of the parliament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House </a:t>
            </a:r>
            <a:r>
              <a:rPr lang="en-US" dirty="0" err="1" smtClean="0"/>
              <a:t>Shekspeare</a:t>
            </a:r>
            <a:r>
              <a:rPr lang="en-US" smtClean="0"/>
              <a:t> </a:t>
            </a:r>
            <a:r>
              <a:rPr lang="en-US" dirty="0" smtClean="0"/>
              <a:t>in Stratford</a:t>
            </a:r>
          </a:p>
          <a:p>
            <a:endParaRPr lang="en-US" dirty="0" smtClean="0"/>
          </a:p>
        </p:txBody>
      </p:sp>
      <p:pic>
        <p:nvPicPr>
          <p:cNvPr id="4" name="Рисунок 3" descr="V_807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785794"/>
            <a:ext cx="1571636" cy="1749079"/>
          </a:xfrm>
          <a:prstGeom prst="rect">
            <a:avLst/>
          </a:prstGeom>
        </p:spPr>
      </p:pic>
      <p:pic>
        <p:nvPicPr>
          <p:cNvPr id="5" name="Рисунок 4" descr="V_808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42" y="3357562"/>
            <a:ext cx="1656113" cy="1843094"/>
          </a:xfrm>
          <a:prstGeom prst="rect">
            <a:avLst/>
          </a:prstGeom>
        </p:spPr>
      </p:pic>
      <p:pic>
        <p:nvPicPr>
          <p:cNvPr id="6" name="Рисунок 5" descr="A_532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910" y="5214950"/>
            <a:ext cx="1357322" cy="1510568"/>
          </a:xfrm>
          <a:prstGeom prst="rect">
            <a:avLst/>
          </a:prstGeom>
        </p:spPr>
      </p:pic>
    </p:spTree>
  </p:cSld>
  <p:clrMapOvr>
    <a:masterClrMapping/>
  </p:clrMapOvr>
  <p:transition spd="med" advTm="500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kak_ya_provel_leto_724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5721" y="285728"/>
            <a:ext cx="4500593" cy="34104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4" name="Рисунок 3" descr="x_e5d68eb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820335">
            <a:off x="3746430" y="2600379"/>
            <a:ext cx="4865468" cy="326925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med" advTm="2000">
    <p:wipe dir="r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accent1"/>
                </a:solidFill>
              </a:rPr>
              <a:t>Famous Britain people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James Watt</a:t>
            </a:r>
          </a:p>
          <a:p>
            <a:r>
              <a:rPr lang="en-US" dirty="0" smtClean="0"/>
              <a:t>John Logier Baird</a:t>
            </a:r>
          </a:p>
          <a:p>
            <a:r>
              <a:rPr lang="en-US" dirty="0" smtClean="0"/>
              <a:t>Sir William Bragg</a:t>
            </a:r>
          </a:p>
          <a:p>
            <a:r>
              <a:rPr lang="en-US" dirty="0" smtClean="0"/>
              <a:t>Sir Martin Pyle </a:t>
            </a:r>
          </a:p>
          <a:p>
            <a:r>
              <a:rPr lang="en-US" dirty="0" smtClean="0"/>
              <a:t>Lord Rutherford</a:t>
            </a:r>
          </a:p>
          <a:p>
            <a:r>
              <a:rPr lang="en-US" dirty="0" smtClean="0"/>
              <a:t>Professor Dorothy Hodgkin Sir Alexander Fleming</a:t>
            </a:r>
          </a:p>
          <a:p>
            <a:r>
              <a:rPr lang="en-US" dirty="0" smtClean="0"/>
              <a:t>Lord Florey</a:t>
            </a:r>
          </a:p>
          <a:p>
            <a:r>
              <a:rPr lang="en-US" dirty="0" smtClean="0"/>
              <a:t>James Watson </a:t>
            </a:r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" name="Рисунок 3" descr="Liverpool_School_of_English_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10" y="1857364"/>
            <a:ext cx="1927478" cy="14287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x_686bcf5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78" y="4786322"/>
            <a:ext cx="2296809" cy="1943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 advTm="500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849220">
            <a:off x="1592151" y="1982373"/>
            <a:ext cx="8229600" cy="438912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The End</a:t>
            </a:r>
            <a:endParaRPr lang="ru-RU" sz="8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med" advTm="2000">
    <p:wipe dir="r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</TotalTime>
  <Words>133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Britain in the world</vt:lpstr>
      <vt:lpstr>United Kingdom of Great Britain and Northern  Ireland</vt:lpstr>
      <vt:lpstr>Презентация PowerPoint</vt:lpstr>
      <vt:lpstr>Презентация PowerPoint</vt:lpstr>
      <vt:lpstr>Sights</vt:lpstr>
      <vt:lpstr>Презентация PowerPoint</vt:lpstr>
      <vt:lpstr>Famous Britain people 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Britain in the world</dc:title>
  <dc:creator>Admin</dc:creator>
  <cp:lastModifiedBy>Владелец</cp:lastModifiedBy>
  <cp:revision>14</cp:revision>
  <dcterms:created xsi:type="dcterms:W3CDTF">2012-05-19T11:00:13Z</dcterms:created>
  <dcterms:modified xsi:type="dcterms:W3CDTF">2012-06-08T05:07:26Z</dcterms:modified>
</cp:coreProperties>
</file>